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5" r:id="rId5"/>
    <p:sldId id="264" r:id="rId6"/>
    <p:sldId id="266" r:id="rId7"/>
    <p:sldId id="263" r:id="rId8"/>
    <p:sldId id="271" r:id="rId9"/>
    <p:sldId id="269" r:id="rId10"/>
    <p:sldId id="268" r:id="rId11"/>
    <p:sldId id="277" r:id="rId12"/>
    <p:sldId id="267" r:id="rId13"/>
    <p:sldId id="270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9A%D1%83%D0%B7%D0%BD%D0%B5%D1%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e7en\Desktop\&#1043;&#1080;&#1084;&#1085;+&#1050;&#1077;&#1084;&#1077;&#1088;&#1086;&#1074;&#1089;&#1082;&#1086;&#1081;+&#1086;&#1073;&#1083;&#1072;&#1089;&#1090;&#1080;+&#8211;+&#1056;&#1072;&#1073;&#1086;&#1095;&#1072;&#1103;+&#1084;&#1077;&#1083;&#1086;&#1076;&#1080;&#1103;+&#1050;&#1091;&#1079;&#1073;&#1072;&#1089;&#1089;&#1072;%20(www.petamusic.ru)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7en\Desktop\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2600" y="76200"/>
            <a:ext cx="6324600" cy="5334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Родной Кузбасс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53200" y="6248400"/>
            <a:ext cx="2362200" cy="381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Мельникова О.В.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богатства Кемеровской области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e7en\Desktop\f201410100641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2057399" cy="1819064"/>
          </a:xfrm>
          <a:prstGeom prst="rect">
            <a:avLst/>
          </a:prstGeom>
          <a:noFill/>
        </p:spPr>
      </p:pic>
      <p:pic>
        <p:nvPicPr>
          <p:cNvPr id="8195" name="Picture 3" descr="C:\Users\Se7en\Desktop\kvarci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1905000" cy="1749403"/>
          </a:xfrm>
          <a:prstGeom prst="rect">
            <a:avLst/>
          </a:prstGeom>
          <a:noFill/>
        </p:spPr>
      </p:pic>
      <p:pic>
        <p:nvPicPr>
          <p:cNvPr id="8196" name="Picture 4" descr="C:\Users\Se7en\Desktop\1145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524000"/>
            <a:ext cx="1949003" cy="1524000"/>
          </a:xfrm>
          <a:prstGeom prst="rect">
            <a:avLst/>
          </a:prstGeom>
          <a:noFill/>
        </p:spPr>
      </p:pic>
      <p:pic>
        <p:nvPicPr>
          <p:cNvPr id="8197" name="Picture 5" descr="C:\Users\Se7en\Desktop\limestone-f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038600"/>
            <a:ext cx="1940593" cy="1573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1371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24400" y="3276600"/>
            <a:ext cx="30710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800600" y="1371600"/>
            <a:ext cx="403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Кемеровская область располагает богатыми природными ресурсами. Главное богатство области – каменный уголь, сосредоточенный в Кузнецком угольном бассейне. Уголь залегает,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глубоко под землей, так и на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добывают его не только в шахтах, но и в разрезах.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Уголь используют для отопления печей, плавки металлов, его применяют в изготовлении духов, сиропа для конфет и пирожных /т.к. ничем не пахнет/. Из угля делают удобрения, лекарства, разноцветные краски и самое лучшее стекло.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территории Кемеровской области находятся месторождения железных руд,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цветных металлов, серебра, вольфрама, ртути, молибдена, кобальта, никеля.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Спасибо за внимание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276600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Кварцит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5867400"/>
            <a:ext cx="13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Известняк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7en\Desktop\3a7c201f1d37deb49412363d768bd8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Se7en\Desktop\900px-Frowny.sv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724400" cy="47244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82000" y="61722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Se7en\Desktop\900px-Frowny.sv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724400" cy="47244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05800" y="60960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Se7en\Desktop\900px-Frowny.sv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724400" cy="47244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05800" y="6096000"/>
            <a:ext cx="6858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7en\Desktop\3a7c201f1d37deb49412363d768bd8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511675" cy="451167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82000" y="60960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7en\Desktop\3a7c201f1d37deb49412363d768bd8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511675" cy="451167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7en\Desktop\3a7c201f1d37deb49412363d768bd8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511675" cy="451167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губернатора Кемеровской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- Кузбасса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Se7en\Desktop\4360071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2634202" cy="24241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5126" name="Picture 6" descr="C:\Users\Se7en\Desktop\в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200400"/>
            <a:ext cx="2700496" cy="2286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457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Медведев Дмитрий Анатольевич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638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Путин Владимир Владимирович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6482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Сергей Евгеньевич Цивилев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2400" y="2057400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2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" y="1143000"/>
            <a:ext cx="1904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1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106680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3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Админ\Desktop\civilev-sergej-evgenevich-1.jpg"/>
          <p:cNvPicPr>
            <a:picLocks noChangeAspect="1" noChangeArrowheads="1"/>
          </p:cNvPicPr>
          <p:nvPr/>
        </p:nvPicPr>
        <p:blipFill>
          <a:blip r:embed="rId6" cstate="print"/>
          <a:srcRect l="3252" r="5691"/>
          <a:stretch>
            <a:fillRect/>
          </a:stretch>
        </p:blipFill>
        <p:spPr bwMode="auto">
          <a:xfrm>
            <a:off x="6316880" y="1828800"/>
            <a:ext cx="2561921" cy="2438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43400" y="228600"/>
            <a:ext cx="44958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Евгеньевич Цивилев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62400" y="1828800"/>
            <a:ext cx="5029200" cy="18288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Arabic Typesetting" pitchFamily="66" charset="-78"/>
              </a:rPr>
              <a:t>Родился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Arabic Typesetting" pitchFamily="66" charset="-78"/>
              </a:rPr>
              <a:t>21 сентября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Arabic Typesetting" pitchFamily="66" charset="-78"/>
              </a:rPr>
              <a:t>1961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Arabic Typesetting" pitchFamily="66" charset="-78"/>
              </a:rPr>
              <a:t>года в городе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Arabic Typesetting" pitchFamily="66" charset="-78"/>
              </a:rPr>
              <a:t>Жданове Донецкой области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Arabic Typesetting" pitchFamily="66" charset="-78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1983 году с отличием окончил Черноморское высшее военно-морское училище им. Нахимова по специальности «Вооружение кораблей», квалификация офицер с высшим военно-специальным образованием, инженер-электромеханик.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Отец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Евгений Семёнович, был заместитель по производству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мебельной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фабрике. Мама, Дина Васильевна, работала заведующей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магазином. </a:t>
            </a:r>
            <a:endParaRPr lang="ru-RU" sz="2000" dirty="0"/>
          </a:p>
        </p:txBody>
      </p:sp>
      <p:pic>
        <p:nvPicPr>
          <p:cNvPr id="1026" name="Picture 2" descr="C:\Users\Админ\Desktop\5877185.jpg"/>
          <p:cNvPicPr>
            <a:picLocks noChangeAspect="1" noChangeArrowheads="1"/>
          </p:cNvPicPr>
          <p:nvPr/>
        </p:nvPicPr>
        <p:blipFill>
          <a:blip r:embed="rId3" cstate="print"/>
          <a:srcRect l="11417" r="8664"/>
          <a:stretch>
            <a:fillRect/>
          </a:stretch>
        </p:blipFill>
        <p:spPr bwMode="auto">
          <a:xfrm>
            <a:off x="381000" y="304800"/>
            <a:ext cx="3200400" cy="2667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Кемеровской области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Se7en\Desktop\gerb-Tomskoj-oblasti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2743200" cy="2516697"/>
          </a:xfrm>
          <a:prstGeom prst="rect">
            <a:avLst/>
          </a:prstGeom>
          <a:noFill/>
        </p:spPr>
      </p:pic>
      <p:pic>
        <p:nvPicPr>
          <p:cNvPr id="7172" name="Picture 4" descr="C:\Users\Se7en\Desktop\600px-Coat_of_Arms_of_Novosibirsk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19200"/>
            <a:ext cx="2397449" cy="2349500"/>
          </a:xfrm>
          <a:prstGeom prst="rect">
            <a:avLst/>
          </a:prstGeom>
          <a:noFill/>
        </p:spPr>
      </p:pic>
      <p:pic>
        <p:nvPicPr>
          <p:cNvPr id="7173" name="Picture 5" descr="C:\Users\Se7en\Desktop\moscow_reg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2362200" cy="3153537"/>
          </a:xfrm>
          <a:prstGeom prst="rect">
            <a:avLst/>
          </a:prstGeom>
          <a:noFill/>
        </p:spPr>
      </p:pic>
      <p:pic>
        <p:nvPicPr>
          <p:cNvPr id="3075" name="Picture 3" descr="C:\Users\Админ\Desktop\Скриншот 08-06-2021 2046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313308"/>
            <a:ext cx="2057400" cy="2540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791200" cy="3886200"/>
          </a:xfrm>
        </p:spPr>
        <p:txBody>
          <a:bodyPr>
            <a:noAutofit/>
          </a:bodyPr>
          <a:lstStyle/>
          <a:p>
            <a:pPr algn="l"/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Кемеровской области-Кузбасса многозначен и отражает её  исторические и природные особенности.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Пирамида (треугольник) черного цвета, усеченная с боков и окаймленная узкой золотой полосой, символизирует горно-добывающую промышленность Кемеровской области — Кузбасса.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Треугольник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обращенный одним углом вверх, – величественный символ решительности, развития, духовного подъема и материального развития. Такой треугольник обозначает огонь, указывая, таким образом, на заключенную в угле энергию. Это подчеркивает и золотой контур, выделяющий пирамиду на красно-зеленом поле.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Симметричные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участки поля красного цвета в верхних углах щита символизируют раскаленный металл, жар печей на крупных металлургических заводах и богатство недр Кузбасса.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Скриншот 08-06-2021 204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819400" cy="348202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41910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Зеленая часть поля в нижней части щита символизирует природные богатства и заботу об охране окружающей среды.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Пирамида завершена золотой звездой с пятью лучами. Звезда символизирует мужество, стойкость, героизм, проявленные жителями Кузбасса в различных сражениях по защите Российского государства на протяжении всей истории региона.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Звезда – символ путеводности, стремления к достижению цели, вечности, мечты.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Молот и кирка – устойчивый символ горнорудной промышленности. Вместе с тем молот указывает на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Кузнец"/>
              </a:rPr>
              <a:t>кузнечный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Кемеровской области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Se7en\Desktop\800px-flag_of_novosibirsk_oblast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3810000" cy="2538412"/>
          </a:xfrm>
          <a:prstGeom prst="rect">
            <a:avLst/>
          </a:prstGeom>
          <a:noFill/>
        </p:spPr>
      </p:pic>
      <p:pic>
        <p:nvPicPr>
          <p:cNvPr id="6148" name="Picture 4" descr="C:\Users\Se7en\Desktop\flag_altayskogo_kraya-600x40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824288" cy="2549525"/>
          </a:xfrm>
          <a:prstGeom prst="rect">
            <a:avLst/>
          </a:prstGeom>
          <a:noFill/>
        </p:spPr>
      </p:pic>
      <p:pic>
        <p:nvPicPr>
          <p:cNvPr id="6149" name="Picture 5" descr="C:\Users\Se7en\Desktop\Flag_of_Omsk_Oblast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064202"/>
            <a:ext cx="3783785" cy="2520000"/>
          </a:xfrm>
          <a:prstGeom prst="rect">
            <a:avLst/>
          </a:prstGeom>
          <a:noFill/>
        </p:spPr>
      </p:pic>
      <p:pic>
        <p:nvPicPr>
          <p:cNvPr id="16385" name="Picture 1" descr="C:\Users\Админ\Desktop\Скриншот 08-06-2021 214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143000"/>
            <a:ext cx="380027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33801"/>
            <a:ext cx="7772400" cy="1371600"/>
          </a:xfrm>
        </p:spPr>
        <p:txBody>
          <a:bodyPr>
            <a:normAutofit/>
          </a:bodyPr>
          <a:lstStyle/>
          <a:p>
            <a:r>
              <a:rPr lang="ru-RU" sz="2200" b="0" cap="none" dirty="0" smtClean="0">
                <a:latin typeface="Times New Roman" pitchFamily="18" charset="0"/>
                <a:cs typeface="Times New Roman" pitchFamily="18" charset="0"/>
              </a:rPr>
              <a:t>посередине верхней половины синей полосы – многоцветный вариант полного герба Кемеровской области – Кузбасса с короной и окружающей щит лентой.</a:t>
            </a:r>
            <a:endParaRPr lang="ru-RU" sz="18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181600" y="304800"/>
            <a:ext cx="3694113" cy="3276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Кемеровской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Кузбасса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10 марта 2020 года.  Представляет собой прямоугольное полотнище с отношением ширины к длине 2:3, состоящее из двух вертикальных полос: синего цвета (у древка, шириной 1/3 длины полотнища) и красного цвета;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1" name="Picture 1" descr="C:\Users\Админ\Desktop\Скриншот 08-06-2021 214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4248150" cy="281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 Кузбасса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e7en\Desktop\755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479800" cy="62472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2" name="Гимн+Кемеровской+области+–+Рабочая+мелодия+Кузбасс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58200" y="228600"/>
            <a:ext cx="381000" cy="381000"/>
          </a:xfrm>
          <a:prstGeom prst="rect">
            <a:avLst/>
          </a:prstGeom>
        </p:spPr>
      </p:pic>
      <p:pic>
        <p:nvPicPr>
          <p:cNvPr id="3" name="Picture 2" descr="C:\Users\Se7en\Desktop\936163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447800"/>
            <a:ext cx="3471680" cy="231219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028" name="Picture 4" descr="C:\Users\Se7en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191000"/>
            <a:ext cx="3505200" cy="234039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7en\Desktop\oboik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304800"/>
            <a:ext cx="4191000" cy="4495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протянулась почти на 500 километров с юга на север и на 300 километров в самой ее широкой части с запада на восток.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юге и юго-западе граничит с Алтайским краем, на западе с Новосибирской областью, на севере с Томской областью, на востоке с Красноярским краем.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766406_SMALL_0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216</Words>
  <Application>Microsoft Office PowerPoint</Application>
  <PresentationFormat>Экран (4:3)</PresentationFormat>
  <Paragraphs>47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Родной Кузбасс</vt:lpstr>
      <vt:lpstr>Назовите губернатора Кемеровской области - Кузбасса</vt:lpstr>
      <vt:lpstr>Сергей Евгеньевич Цивилев</vt:lpstr>
      <vt:lpstr>Герб Кемеровской области</vt:lpstr>
      <vt:lpstr>       Герб Кемеровской области-Кузбасса многозначен и отражает её  исторические и природные особенности. Пирамида (треугольник) черного цвета, усеченная с боков и окаймленная узкой золотой полосой, символизирует горно-добывающую промышленность Кемеровской области — Кузбасса.     Треугольник, обращенный одним углом вверх, – величественный символ решительности, развития, духовного подъема и материального развития. Такой треугольник обозначает огонь, указывая, таким образом, на заключенную в угле энергию. Это подчеркивает и золотой контур, выделяющий пирамиду на красно-зеленом поле.     Симметричные участки поля красного цвета в верхних углах щита символизируют раскаленный металл, жар печей на крупных металлургических заводах и богатство недр Кузбасса.   </vt:lpstr>
      <vt:lpstr>Флаг Кемеровской области</vt:lpstr>
      <vt:lpstr>посередине верхней половины синей полосы – многоцветный вариант полного герба Кемеровской области – Кузбасса с короной и окружающей щит лентой.</vt:lpstr>
      <vt:lpstr>Гимн Кузбасса</vt:lpstr>
      <vt:lpstr>    Кемеровская область протянулась почти на 500 километров с юга на север и на 300 километров в самой ее широкой части с запада на восток. На юге и юго-западе граничит с Алтайским краем, на западе с Новосибирской областью, на севере с Томской областью, на востоке с Красноярским краем.</vt:lpstr>
      <vt:lpstr>Природные богатства Кемеровской области</vt:lpstr>
      <vt:lpstr>Спасибо за внимание</vt:lpstr>
      <vt:lpstr>Слайд 12</vt:lpstr>
      <vt:lpstr>Слайд 13</vt:lpstr>
      <vt:lpstr>Слайд 14</vt:lpstr>
      <vt:lpstr>Молодец!</vt:lpstr>
      <vt:lpstr>Молодец!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Se7en</dc:creator>
  <cp:lastModifiedBy>Админ</cp:lastModifiedBy>
  <cp:revision>48</cp:revision>
  <dcterms:created xsi:type="dcterms:W3CDTF">2017-05-14T06:38:16Z</dcterms:created>
  <dcterms:modified xsi:type="dcterms:W3CDTF">2021-06-08T14:56:53Z</dcterms:modified>
</cp:coreProperties>
</file>